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</p:sldMasterIdLst>
  <p:sldIdLst>
    <p:sldId id="256" r:id="rId5"/>
    <p:sldId id="278" r:id="rId6"/>
    <p:sldId id="279" r:id="rId7"/>
    <p:sldId id="280" r:id="rId8"/>
    <p:sldId id="281" r:id="rId9"/>
    <p:sldId id="287" r:id="rId10"/>
    <p:sldId id="288" r:id="rId11"/>
    <p:sldId id="286" r:id="rId12"/>
    <p:sldId id="308" r:id="rId13"/>
    <p:sldId id="289" r:id="rId14"/>
    <p:sldId id="290" r:id="rId15"/>
    <p:sldId id="291" r:id="rId16"/>
    <p:sldId id="319" r:id="rId17"/>
    <p:sldId id="330" r:id="rId18"/>
    <p:sldId id="321" r:id="rId19"/>
    <p:sldId id="322" r:id="rId20"/>
    <p:sldId id="312" r:id="rId21"/>
    <p:sldId id="260" r:id="rId22"/>
    <p:sldId id="261" r:id="rId23"/>
    <p:sldId id="262" r:id="rId24"/>
    <p:sldId id="263" r:id="rId25"/>
    <p:sldId id="320" r:id="rId26"/>
    <p:sldId id="325" r:id="rId27"/>
    <p:sldId id="324" r:id="rId28"/>
    <p:sldId id="326" r:id="rId29"/>
    <p:sldId id="327" r:id="rId30"/>
    <p:sldId id="264" r:id="rId31"/>
    <p:sldId id="323" r:id="rId32"/>
    <p:sldId id="328" r:id="rId33"/>
    <p:sldId id="329" r:id="rId34"/>
    <p:sldId id="277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74258A5-72BF-452D-8E68-5B0A171D9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0A0C2DCD-8D47-44FA-B532-AFDFF6749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CF78E60F-F25D-47AB-A4C9-ECC7ED7F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3161AC8C-D1C6-4897-B04D-F6C1DCF5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433E740-E83C-4525-8426-8ADD8803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873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0E4FD0D-DD63-4B74-9FBA-D98A80E2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9D524028-22A8-4A0D-9EC3-015E0CDA7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389806DD-221A-485F-BC10-22DA0473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BCD75878-35AE-4388-B2E7-3498E96EC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5EF2CC67-2AC4-4572-9BE8-DDC49A7E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19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6A373F25-471D-4B57-8DF8-1ED1D6624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299620DA-359C-4977-9F5F-786ECF3B5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848C6B34-2B9E-4992-AE3F-9129EA5A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323C97AA-9731-4203-B638-556E06E4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9D79448E-0C86-4B25-B732-B9115314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84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85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338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5747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704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6753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736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4630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75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C6F2DDD-A751-4419-B42B-94D7CD5A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A185C2C-A5EE-405A-85C9-114AC6544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E0AE0101-7907-4C50-BAF9-4D92C061C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0870385A-5327-4C60-B232-D1A53F4A3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9D08AB8D-26CD-4DDA-A09E-D77A91B4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099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3971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78097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89355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36390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39261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239025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068240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252263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34168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3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7D6D8D5-B555-40CB-9434-7010F42A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8A3CC104-BEE9-45D4-A646-8F910B722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8DF49B30-C4A2-4DE9-A3D7-720AAC19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72C7C1BA-D478-4304-8FE3-25550993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40BA178-479E-4259-8004-E11DF90B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914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73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59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29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28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68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2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44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31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63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5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B2FF859-BDDD-41E5-88AA-04DB6824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4A82E14B-F510-41F6-A456-3B3D1A7B6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813512C4-5BEE-410A-BFE3-B4185276B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1BF31F4F-BB7D-4536-A33F-BA08D022B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3A805427-71E1-4DD3-9F78-193D99BA5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0F03CA69-25EE-458A-977C-31863E22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6154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612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5398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3669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3581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6917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6229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8132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33275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9189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386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047BD54-4642-46C1-B860-7894F829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06ABE80F-25B2-4B3B-BB77-6A75D484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62C80C73-48B2-43C5-B51F-41A0E5300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F77A0C41-6101-46E8-8DBC-5183CED03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A29954C9-1541-4CFE-A35E-692E545C5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FE327BAC-4A04-4D20-A2F1-C7FA8EB8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45117150-FF15-4D8A-BB12-A5FED11B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B12051BF-CF7A-475C-9482-0DA4A48C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667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4/8/2020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380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7D648D6-3974-4AC2-BD68-256D6681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16AA24F9-7AC0-408C-A530-EB1E01A8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C3DEACD2-EB74-484E-87AF-BE780BAB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BD1C0813-7EE2-4253-AF02-0684C642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669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FE304B99-EB38-4E00-B4B0-B83046B4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E8C29F07-73BB-4C23-8E64-2F34AB65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B632CF8C-E628-4BB8-9789-56D0F1CD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975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82BBFD1-FA48-48C5-8A82-7234BB5F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6FAB88D1-45A9-42EC-9A31-DB0856A9D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B55C2DFE-736D-4BBE-B387-7774CB919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83E7F8B8-DEE0-4393-B9B7-2B2FEB005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EA81D8C9-BEFD-4B96-8DD0-A39DB05E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71F7EE34-D082-4B56-84A7-9040A444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751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4308BAF-44E3-4562-9CE8-AC60EAB4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37839C2A-165D-43CB-A379-454FFB6BE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99995C2C-77EE-4675-870B-281E2D5A4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8BFF8907-DEBC-495C-9443-B648A7CC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EBCBD923-125C-42EE-B4A3-DD783879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A4AB2D5A-9A6A-4527-896B-0C160106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587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3C6D6083-2E39-40FA-93D9-3E42D0E3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11A25CDD-3D34-4E5C-B038-93E5BA10B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999E835B-7F61-4E58-B4A9-050CCB81E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3BF4E-EB79-48F5-B282-B12147CB873C}" type="datetimeFigureOut">
              <a:rPr lang="zh-TW" altLang="en-US" smtClean="0"/>
              <a:t>2020/4/8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0AB5ABB8-ACCB-455E-A0F7-95FF6134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6FE23BCB-B733-4431-AA2B-7724C6BBC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CC65C-5DB8-4F2C-84ED-1401FB0D9E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525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4/8/2020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2066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3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EE2EB38A-1D03-4930-B76F-34A4E5ADAF81}" type="datetimeFigureOut">
              <a:rPr lang="en-US" altLang="zh-TW"/>
              <a:pPr defTabSz="457200">
                <a:defRPr/>
              </a:pPr>
              <a:t>4/8/2020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6A378D55-8B96-4B2B-B73F-7543E0D90AB0}" type="slidenum">
              <a:rPr lang="en-US" altLang="zh-TW"/>
              <a:pPr defTabSz="45720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476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reck It Ralph GIF - Find &amp; Share on GIPHY">
            <a:extLst>
              <a:ext uri="{FF2B5EF4-FFF2-40B4-BE49-F238E27FC236}">
                <a16:creationId xmlns="" xmlns:a16="http://schemas.microsoft.com/office/drawing/2014/main" id="{39BD8826-AC76-4A80-A9B4-AA0BFEB4E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01" y="960785"/>
            <a:ext cx="8752644" cy="525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想法泡泡: 雲朵 3">
            <a:extLst>
              <a:ext uri="{FF2B5EF4-FFF2-40B4-BE49-F238E27FC236}">
                <a16:creationId xmlns="" xmlns:a16="http://schemas.microsoft.com/office/drawing/2014/main" id="{0EB75B32-8D7A-4230-A08D-9D272509930F}"/>
              </a:ext>
            </a:extLst>
          </p:cNvPr>
          <p:cNvSpPr/>
          <p:nvPr/>
        </p:nvSpPr>
        <p:spPr>
          <a:xfrm>
            <a:off x="352518" y="5260020"/>
            <a:ext cx="4669654" cy="1597980"/>
          </a:xfrm>
          <a:prstGeom prst="cloudCallout">
            <a:avLst>
              <a:gd name="adj1" fmla="val 64277"/>
              <a:gd name="adj2" fmla="val -34166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FF0000"/>
                </a:solidFill>
              </a:rPr>
              <a:t>Who are you?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語音泡泡: 橢圓形 4">
            <a:extLst>
              <a:ext uri="{FF2B5EF4-FFF2-40B4-BE49-F238E27FC236}">
                <a16:creationId xmlns="" xmlns:a16="http://schemas.microsoft.com/office/drawing/2014/main" id="{C761446D-8797-43A3-8B37-2ED5E7ACF2C0}"/>
              </a:ext>
            </a:extLst>
          </p:cNvPr>
          <p:cNvSpPr/>
          <p:nvPr/>
        </p:nvSpPr>
        <p:spPr>
          <a:xfrm>
            <a:off x="186431" y="115410"/>
            <a:ext cx="7847860" cy="1376040"/>
          </a:xfrm>
          <a:prstGeom prst="wedgeEllipseCallout">
            <a:avLst>
              <a:gd name="adj1" fmla="val 7160"/>
              <a:gd name="adj2" fmla="val 71899"/>
            </a:avLst>
          </a:prstGeom>
          <a:solidFill>
            <a:srgbClr val="FFFF00">
              <a:alpha val="46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002060"/>
                </a:solidFill>
              </a:rPr>
              <a:t>I’m a strong and tall man </a:t>
            </a:r>
          </a:p>
          <a:p>
            <a:pPr algn="ctr"/>
            <a:r>
              <a:rPr lang="en-US" altLang="zh-TW" sz="4000" b="1" dirty="0">
                <a:solidFill>
                  <a:srgbClr val="002060"/>
                </a:solidFill>
              </a:rPr>
              <a:t>“Wreck-it Ralph”.</a:t>
            </a:r>
            <a:endParaRPr lang="zh-TW" alt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語音泡泡: 矩形 5">
            <a:extLst>
              <a:ext uri="{FF2B5EF4-FFF2-40B4-BE49-F238E27FC236}">
                <a16:creationId xmlns="" xmlns:a16="http://schemas.microsoft.com/office/drawing/2014/main" id="{241F624D-231E-4A4D-8094-F8580798A4FC}"/>
              </a:ext>
            </a:extLst>
          </p:cNvPr>
          <p:cNvSpPr/>
          <p:nvPr/>
        </p:nvSpPr>
        <p:spPr>
          <a:xfrm>
            <a:off x="8596544" y="46385"/>
            <a:ext cx="3595456" cy="1828799"/>
          </a:xfrm>
          <a:prstGeom prst="wedgeRectCallout">
            <a:avLst>
              <a:gd name="adj1" fmla="val -60337"/>
              <a:gd name="adj2" fmla="val 58816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rgbClr val="7030A0"/>
                </a:solidFill>
              </a:rPr>
              <a:t>I’m Felix.</a:t>
            </a:r>
          </a:p>
          <a:p>
            <a:pPr algn="ctr"/>
            <a:r>
              <a:rPr lang="en-US" altLang="zh-TW" sz="4000" b="1" dirty="0">
                <a:solidFill>
                  <a:srgbClr val="7030A0"/>
                </a:solidFill>
              </a:rPr>
              <a:t>I’m a thin and short boy.</a:t>
            </a:r>
            <a:endParaRPr lang="zh-TW" alt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1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694564" y="402146"/>
            <a:ext cx="78799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Ben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has a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1026" name="Picture 2" descr="Ben and his Hen - Voice Story for Kids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82" y="2103526"/>
            <a:ext cx="8452397" cy="475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83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620442" y="342677"/>
            <a:ext cx="73591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is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wet</a:t>
            </a: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2052" name="Picture 4" descr="mad as a wet 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472" y="1666116"/>
            <a:ext cx="4048125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83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141890" y="161380"/>
            <a:ext cx="1172954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The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wet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with a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pen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is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Ben’s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pet</a:t>
            </a:r>
            <a:r>
              <a:rPr kumimoji="0" lang="en-US" altLang="zh-T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Microsoft JhengHei UI" panose="020B0604030504040204" pitchFamily="34" charset="-120"/>
                <a:cs typeface="+mn-cs"/>
              </a:rPr>
              <a:t>.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1264" t="15402" r="19253" b="45058"/>
          <a:stretch/>
        </p:blipFill>
        <p:spPr>
          <a:xfrm>
            <a:off x="2869325" y="2833014"/>
            <a:ext cx="6716109" cy="402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1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eam 社群:: :: Have it, own it">
            <a:extLst>
              <a:ext uri="{FF2B5EF4-FFF2-40B4-BE49-F238E27FC236}">
                <a16:creationId xmlns="" xmlns:a16="http://schemas.microsoft.com/office/drawing/2014/main" id="{261DF55F-6343-429F-9A46-ADFC4481B1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55" y="1523467"/>
            <a:ext cx="7604279" cy="427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home Online 商店街- 何嘉仁網路書店HESS On-line Bookstore - eSTAR ...">
            <a:extLst>
              <a:ext uri="{FF2B5EF4-FFF2-40B4-BE49-F238E27FC236}">
                <a16:creationId xmlns="" xmlns:a16="http://schemas.microsoft.com/office/drawing/2014/main" id="{B19D3037-6AB0-407F-8E57-9FE242553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3520"/>
          <a:stretch/>
        </p:blipFill>
        <p:spPr bwMode="auto">
          <a:xfrm>
            <a:off x="736847" y="-39903"/>
            <a:ext cx="5015883" cy="685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393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打破6月爛片慘案，24年之後皮克斯還是牛逼| PTT新聞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13" y="1528655"/>
            <a:ext cx="9460373" cy="53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語音泡泡: 橢圓形 4">
            <a:extLst>
              <a:ext uri="{FF2B5EF4-FFF2-40B4-BE49-F238E27FC236}">
                <a16:creationId xmlns="" xmlns:a16="http://schemas.microsoft.com/office/drawing/2014/main" id="{C761446D-8797-43A3-8B37-2ED5E7ACF2C0}"/>
              </a:ext>
            </a:extLst>
          </p:cNvPr>
          <p:cNvSpPr/>
          <p:nvPr/>
        </p:nvSpPr>
        <p:spPr>
          <a:xfrm>
            <a:off x="599384" y="159656"/>
            <a:ext cx="7925183" cy="1978860"/>
          </a:xfrm>
          <a:prstGeom prst="wedgeEllipseCallout">
            <a:avLst>
              <a:gd name="adj1" fmla="val 17209"/>
              <a:gd name="adj2" fmla="val 78607"/>
            </a:avLst>
          </a:prstGeom>
          <a:solidFill>
            <a:srgbClr val="FFFF00">
              <a:alpha val="46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Hi! My name is Buzz.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I’m a short and strong boy.</a:t>
            </a:r>
            <a:endParaRPr kumimoji="0" lang="zh-TW" alt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sp>
        <p:nvSpPr>
          <p:cNvPr id="6" name="語音泡泡: 矩形 5">
            <a:extLst>
              <a:ext uri="{FF2B5EF4-FFF2-40B4-BE49-F238E27FC236}">
                <a16:creationId xmlns="" xmlns:a16="http://schemas.microsoft.com/office/drawing/2014/main" id="{241F624D-231E-4A4D-8094-F8580798A4FC}"/>
              </a:ext>
            </a:extLst>
          </p:cNvPr>
          <p:cNvSpPr/>
          <p:nvPr/>
        </p:nvSpPr>
        <p:spPr>
          <a:xfrm>
            <a:off x="8596544" y="5029201"/>
            <a:ext cx="3595456" cy="1828799"/>
          </a:xfrm>
          <a:prstGeom prst="wedgeRectCallout">
            <a:avLst>
              <a:gd name="adj1" fmla="val -66490"/>
              <a:gd name="adj2" fmla="val -11345"/>
            </a:avLst>
          </a:prstGeom>
          <a:solidFill>
            <a:srgbClr val="ED7D31">
              <a:lumMod val="40000"/>
              <a:lumOff val="60000"/>
            </a:srgbClr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I’m Woody.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I’m a tall and thin boy.</a:t>
            </a:r>
            <a:endParaRPr kumimoji="0" lang="zh-TW" alt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53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B292412D-A252-4535-A926-9EDF248BC3C0}"/>
              </a:ext>
            </a:extLst>
          </p:cNvPr>
          <p:cNvSpPr txBox="1"/>
          <p:nvPr/>
        </p:nvSpPr>
        <p:spPr>
          <a:xfrm>
            <a:off x="6096000" y="1803200"/>
            <a:ext cx="59776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600" b="1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a</a:t>
            </a:r>
            <a:r>
              <a:rPr kumimoji="0" lang="en-US" altLang="zh-TW" sz="1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 boy</a:t>
            </a:r>
            <a:endParaRPr kumimoji="0" lang="zh-TW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pic>
        <p:nvPicPr>
          <p:cNvPr id="3076" name="Picture 4" descr="LINE 個人原創貼圖- Ball cap boys! Example with GIF Animation">
            <a:extLst>
              <a:ext uri="{FF2B5EF4-FFF2-40B4-BE49-F238E27FC236}">
                <a16:creationId xmlns="" xmlns:a16="http://schemas.microsoft.com/office/drawing/2014/main" id="{CC14F529-EABC-4B7C-B686-4B03941BF1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781" y="446658"/>
            <a:ext cx="6894528" cy="559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37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B292412D-A252-4535-A926-9EDF248BC3C0}"/>
              </a:ext>
            </a:extLst>
          </p:cNvPr>
          <p:cNvSpPr txBox="1"/>
          <p:nvPr/>
        </p:nvSpPr>
        <p:spPr>
          <a:xfrm>
            <a:off x="6096000" y="1803200"/>
            <a:ext cx="59776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 girl</a:t>
            </a:r>
            <a:endParaRPr kumimoji="0" lang="zh-TW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098" name="Picture 2" descr="LINE 官方貼圖- Gyoza: Animated Stickers Example with GIF Animation">
            <a:extLst>
              <a:ext uri="{FF2B5EF4-FFF2-40B4-BE49-F238E27FC236}">
                <a16:creationId xmlns="" xmlns:a16="http://schemas.microsoft.com/office/drawing/2014/main" id="{8EB5872B-EFA4-4D9A-B60A-7561F7DA4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94" y="932156"/>
            <a:ext cx="6408107" cy="5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330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all GIFs - Get the best GIF on GIPHY">
            <a:extLst>
              <a:ext uri="{FF2B5EF4-FFF2-40B4-BE49-F238E27FC236}">
                <a16:creationId xmlns="" xmlns:a16="http://schemas.microsoft.com/office/drawing/2014/main" id="{6482071B-BD96-4893-9174-086577796C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411" y="713820"/>
            <a:ext cx="8879150" cy="49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243885" y="1851645"/>
            <a:ext cx="695259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9900" b="1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tall</a:t>
            </a:r>
            <a:endParaRPr lang="zh-TW" altLang="en-US" sz="19900" b="1" dirty="0">
              <a:solidFill>
                <a:srgbClr val="0000FF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7558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ilor Moon Lol GIF by Bee and Puppycat - Find &amp; Share on GIPHY">
            <a:extLst>
              <a:ext uri="{FF2B5EF4-FFF2-40B4-BE49-F238E27FC236}">
                <a16:creationId xmlns="" xmlns:a16="http://schemas.microsoft.com/office/drawing/2014/main" id="{47B652F3-3DE5-454D-A107-136DDB8B4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118872"/>
            <a:ext cx="10030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612409" y="1702592"/>
            <a:ext cx="695259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b="1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short</a:t>
            </a:r>
            <a:endParaRPr lang="zh-TW" altLang="en-US" sz="19900" b="1" dirty="0">
              <a:solidFill>
                <a:srgbClr val="0000FF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1905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rry Crews Is Strong GIF by Reactions | Gfycat">
            <a:extLst>
              <a:ext uri="{FF2B5EF4-FFF2-40B4-BE49-F238E27FC236}">
                <a16:creationId xmlns="" xmlns:a16="http://schemas.microsoft.com/office/drawing/2014/main" id="{B2DCC85F-A979-4E07-9E68-5C7C95C83B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33" y="965348"/>
            <a:ext cx="5731275" cy="492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FCF2BE6E-9A12-427F-9BF0-885E519F7B8D}"/>
              </a:ext>
            </a:extLst>
          </p:cNvPr>
          <p:cNvSpPr txBox="1"/>
          <p:nvPr/>
        </p:nvSpPr>
        <p:spPr>
          <a:xfrm>
            <a:off x="4445050" y="1540397"/>
            <a:ext cx="809383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9900" b="1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strong</a:t>
            </a:r>
            <a:endParaRPr lang="zh-TW" altLang="en-US" sz="19900" b="1" dirty="0">
              <a:solidFill>
                <a:srgbClr val="0000FF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535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r>
              <a:rPr kumimoji="0" lang="en-US" altLang="zh-TW" sz="20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n</a:t>
            </a:r>
            <a:endParaRPr kumimoji="0" lang="zh-TW" altLang="en-US" sz="20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r>
              <a:rPr kumimoji="0" lang="en-US" altLang="zh-TW" sz="20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微軟正黑體" panose="020B0604030504040204" pitchFamily="34" charset="-120"/>
                <a:cs typeface="+mn-cs"/>
              </a:rPr>
              <a:t>t</a:t>
            </a:r>
            <a:endParaRPr kumimoji="0" lang="zh-TW" altLang="en-US" sz="20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505853" y="1726748"/>
            <a:ext cx="695259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9900" b="1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thin</a:t>
            </a:r>
            <a:endParaRPr lang="zh-TW" altLang="en-US" sz="19900" b="1" dirty="0">
              <a:solidFill>
                <a:srgbClr val="0000FF"/>
              </a:solidFill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pic>
        <p:nvPicPr>
          <p:cNvPr id="6146" name="Picture 2" descr="Understanding Redux: The World's Easiest Guide to Beginning Redux">
            <a:extLst>
              <a:ext uri="{FF2B5EF4-FFF2-40B4-BE49-F238E27FC236}">
                <a16:creationId xmlns="" xmlns:a16="http://schemas.microsoft.com/office/drawing/2014/main" id="{77F57F88-658D-4B30-83E7-BDBA913825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147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916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NE 官方贴图- MiM's Family Example with GIF Animation">
            <a:extLst>
              <a:ext uri="{FF2B5EF4-FFF2-40B4-BE49-F238E27FC236}">
                <a16:creationId xmlns="" xmlns:a16="http://schemas.microsoft.com/office/drawing/2014/main" id="{87D9C7F3-6915-46F5-A4A5-7C790775AC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93736" y="2319846"/>
            <a:ext cx="4967482" cy="40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4C1CEA1F-C8A3-4CAB-8947-FF05BF7D38C6}"/>
              </a:ext>
            </a:extLst>
          </p:cNvPr>
          <p:cNvSpPr txBox="1"/>
          <p:nvPr/>
        </p:nvSpPr>
        <p:spPr>
          <a:xfrm>
            <a:off x="351184" y="2130641"/>
            <a:ext cx="188206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 boy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ED30E929-AF33-4ADF-B871-8C278DFBAE4D}"/>
              </a:ext>
            </a:extLst>
          </p:cNvPr>
          <p:cNvSpPr txBox="1"/>
          <p:nvPr/>
        </p:nvSpPr>
        <p:spPr>
          <a:xfrm>
            <a:off x="2511030" y="2015231"/>
            <a:ext cx="188206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girl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4" name="Picture 4" descr="World's Shortest Man Dies at 21 :: FOOYOH ENTERTAINMENT">
            <a:extLst>
              <a:ext uri="{FF2B5EF4-FFF2-40B4-BE49-F238E27FC236}">
                <a16:creationId xmlns="" xmlns:a16="http://schemas.microsoft.com/office/drawing/2014/main" id="{A170A36F-DABD-4AEE-9335-D800DA8C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7054" y="582891"/>
            <a:ext cx="3022848" cy="627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C8661181-1016-4D56-9F5A-F0F566FF9F8E}"/>
              </a:ext>
            </a:extLst>
          </p:cNvPr>
          <p:cNvSpPr txBox="1"/>
          <p:nvPr/>
        </p:nvSpPr>
        <p:spPr>
          <a:xfrm>
            <a:off x="4969184" y="0"/>
            <a:ext cx="120079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tall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C77B9D5B-9C10-4403-937B-7F88ABB4121D}"/>
              </a:ext>
            </a:extLst>
          </p:cNvPr>
          <p:cNvSpPr txBox="1"/>
          <p:nvPr/>
        </p:nvSpPr>
        <p:spPr>
          <a:xfrm>
            <a:off x="5956918" y="5662359"/>
            <a:ext cx="167787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short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6" name="Picture 6" descr="問| 穿搭板| Meteor">
            <a:extLst>
              <a:ext uri="{FF2B5EF4-FFF2-40B4-BE49-F238E27FC236}">
                <a16:creationId xmlns="" xmlns:a16="http://schemas.microsoft.com/office/drawing/2014/main" id="{C3B9C305-07B0-4CF6-B9D4-CE25A6572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740" y="2286399"/>
            <a:ext cx="2679896" cy="40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大雄(人物) | 老皮歷險記维基| Fandom">
            <a:extLst>
              <a:ext uri="{FF2B5EF4-FFF2-40B4-BE49-F238E27FC236}">
                <a16:creationId xmlns="" xmlns:a16="http://schemas.microsoft.com/office/drawing/2014/main" id="{60DAAE55-3A44-4694-B1BE-3440AD90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586" y="2804327"/>
            <a:ext cx="2308340" cy="35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1DD16838-B097-45EA-AFC5-0CB45A1F5CF1}"/>
              </a:ext>
            </a:extLst>
          </p:cNvPr>
          <p:cNvSpPr txBox="1"/>
          <p:nvPr/>
        </p:nvSpPr>
        <p:spPr>
          <a:xfrm>
            <a:off x="8034264" y="1630510"/>
            <a:ext cx="191924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strong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B2D961E2-8066-413D-A574-8C14B8485339}"/>
              </a:ext>
            </a:extLst>
          </p:cNvPr>
          <p:cNvSpPr txBox="1"/>
          <p:nvPr/>
        </p:nvSpPr>
        <p:spPr>
          <a:xfrm>
            <a:off x="10467032" y="2280295"/>
            <a:ext cx="125155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thin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74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BDEDFCF4-71B4-4056-BA9A-12DFBFF51716}"/>
              </a:ext>
            </a:extLst>
          </p:cNvPr>
          <p:cNvGrpSpPr/>
          <p:nvPr/>
        </p:nvGrpSpPr>
        <p:grpSpPr>
          <a:xfrm>
            <a:off x="0" y="-284249"/>
            <a:ext cx="4365842" cy="3713248"/>
            <a:chOff x="0" y="-284249"/>
            <a:chExt cx="4365842" cy="3713248"/>
          </a:xfrm>
        </p:grpSpPr>
        <p:pic>
          <p:nvPicPr>
            <p:cNvPr id="9218" name="Picture 2" descr="LINE 個人原創貼圖- Chibi BOY Dance Example with GIF Animation">
              <a:extLst>
                <a:ext uri="{FF2B5EF4-FFF2-40B4-BE49-F238E27FC236}">
                  <a16:creationId xmlns="" xmlns:a16="http://schemas.microsoft.com/office/drawing/2014/main" id="{DEC3CC9B-630E-449F-8F88-66224551B19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84249"/>
              <a:ext cx="4365842" cy="3713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橢圓 1"/>
            <p:cNvSpPr/>
            <p:nvPr/>
          </p:nvSpPr>
          <p:spPr>
            <a:xfrm>
              <a:off x="300652" y="1169022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1</a:t>
              </a:r>
              <a:endPara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="" xmlns:a16="http://schemas.microsoft.com/office/drawing/2014/main" id="{DC069AEC-6DA0-4587-8360-29A5E3C75AD9}"/>
              </a:ext>
            </a:extLst>
          </p:cNvPr>
          <p:cNvGrpSpPr/>
          <p:nvPr/>
        </p:nvGrpSpPr>
        <p:grpSpPr>
          <a:xfrm>
            <a:off x="7824185" y="130660"/>
            <a:ext cx="4243552" cy="2857500"/>
            <a:chOff x="7824185" y="130660"/>
            <a:chExt cx="4243552" cy="2857500"/>
          </a:xfrm>
        </p:grpSpPr>
        <p:pic>
          <p:nvPicPr>
            <p:cNvPr id="9224" name="Picture 8" descr="Man GIF - Find on GIFER">
              <a:extLst>
                <a:ext uri="{FF2B5EF4-FFF2-40B4-BE49-F238E27FC236}">
                  <a16:creationId xmlns="" xmlns:a16="http://schemas.microsoft.com/office/drawing/2014/main" id="{5893339E-ADC6-48CD-B287-B86E9138AC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7737" y="130660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橢圓 10"/>
            <p:cNvSpPr/>
            <p:nvPr/>
          </p:nvSpPr>
          <p:spPr>
            <a:xfrm>
              <a:off x="7824185" y="1305906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3</a:t>
              </a:r>
              <a:endPara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1DA05A53-61BD-41F1-85A1-30EDDE8BAE5A}"/>
              </a:ext>
            </a:extLst>
          </p:cNvPr>
          <p:cNvGrpSpPr/>
          <p:nvPr/>
        </p:nvGrpSpPr>
        <p:grpSpPr>
          <a:xfrm>
            <a:off x="-802329" y="3684809"/>
            <a:ext cx="4700713" cy="2453966"/>
            <a:chOff x="-802329" y="3684809"/>
            <a:chExt cx="4700713" cy="2453966"/>
          </a:xfrm>
        </p:grpSpPr>
        <p:pic>
          <p:nvPicPr>
            <p:cNvPr id="9226" name="Picture 10" descr="Short Walt Disney Animation Studios GIF by Disney Zootopia - Find ...">
              <a:extLst>
                <a:ext uri="{FF2B5EF4-FFF2-40B4-BE49-F238E27FC236}">
                  <a16:creationId xmlns="" xmlns:a16="http://schemas.microsoft.com/office/drawing/2014/main" id="{916E0617-AEF2-4F30-9614-B890AC38FE4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2329" y="3684809"/>
              <a:ext cx="4700713" cy="2453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橢圓 11"/>
            <p:cNvSpPr/>
            <p:nvPr/>
          </p:nvSpPr>
          <p:spPr>
            <a:xfrm>
              <a:off x="404167" y="4911792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4</a:t>
              </a:r>
              <a:endPara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="" xmlns:a16="http://schemas.microsoft.com/office/drawing/2014/main" id="{3B4B7793-7418-4929-ADD7-6F118C07972F}"/>
              </a:ext>
            </a:extLst>
          </p:cNvPr>
          <p:cNvGrpSpPr/>
          <p:nvPr/>
        </p:nvGrpSpPr>
        <p:grpSpPr>
          <a:xfrm>
            <a:off x="4032864" y="3462012"/>
            <a:ext cx="3838324" cy="2899560"/>
            <a:chOff x="3930199" y="3607772"/>
            <a:chExt cx="3838324" cy="2899560"/>
          </a:xfrm>
        </p:grpSpPr>
        <p:pic>
          <p:nvPicPr>
            <p:cNvPr id="9228" name="Picture 12" descr="Strength GIFs - Get the best GIF on GIPHY">
              <a:extLst>
                <a:ext uri="{FF2B5EF4-FFF2-40B4-BE49-F238E27FC236}">
                  <a16:creationId xmlns="" xmlns:a16="http://schemas.microsoft.com/office/drawing/2014/main" id="{BACA76B7-B985-4C03-9C9A-3A51375422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596" y="3607772"/>
              <a:ext cx="3788927" cy="289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橢圓 12"/>
            <p:cNvSpPr/>
            <p:nvPr/>
          </p:nvSpPr>
          <p:spPr>
            <a:xfrm>
              <a:off x="3930199" y="5020317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5</a:t>
              </a:r>
              <a:endPara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="" xmlns:a16="http://schemas.microsoft.com/office/drawing/2014/main" id="{FBF09272-D831-4DE2-B2F9-63B90E2B8ECD}"/>
              </a:ext>
            </a:extLst>
          </p:cNvPr>
          <p:cNvGrpSpPr/>
          <p:nvPr/>
        </p:nvGrpSpPr>
        <p:grpSpPr>
          <a:xfrm>
            <a:off x="8396158" y="3124728"/>
            <a:ext cx="3257219" cy="3182052"/>
            <a:chOff x="8396158" y="3124728"/>
            <a:chExt cx="3257219" cy="3182052"/>
          </a:xfrm>
        </p:grpSpPr>
        <p:pic>
          <p:nvPicPr>
            <p:cNvPr id="9230" name="Picture 14" descr="Thin GIF - Find &amp; Share on GIPHY">
              <a:extLst>
                <a:ext uri="{FF2B5EF4-FFF2-40B4-BE49-F238E27FC236}">
                  <a16:creationId xmlns="" xmlns:a16="http://schemas.microsoft.com/office/drawing/2014/main" id="{BAA4D86F-BA76-4260-9E41-C8702592FB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158" y="3124728"/>
              <a:ext cx="3257219" cy="318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橢圓 13"/>
            <p:cNvSpPr/>
            <p:nvPr/>
          </p:nvSpPr>
          <p:spPr>
            <a:xfrm>
              <a:off x="8644285" y="4858323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6</a:t>
              </a:r>
              <a:endPara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A3C26A5D-150C-43F4-9EB5-EEABEFE06D88}"/>
              </a:ext>
            </a:extLst>
          </p:cNvPr>
          <p:cNvGrpSpPr/>
          <p:nvPr/>
        </p:nvGrpSpPr>
        <p:grpSpPr>
          <a:xfrm>
            <a:off x="3795217" y="130660"/>
            <a:ext cx="3827844" cy="3301235"/>
            <a:chOff x="3795217" y="130660"/>
            <a:chExt cx="3827844" cy="3301235"/>
          </a:xfrm>
        </p:grpSpPr>
        <p:pic>
          <p:nvPicPr>
            <p:cNvPr id="9220" name="Picture 4" descr="LINE 個人原創貼圖- Ririn (Animated) Example with GIF Animation">
              <a:extLst>
                <a:ext uri="{FF2B5EF4-FFF2-40B4-BE49-F238E27FC236}">
                  <a16:creationId xmlns="" xmlns:a16="http://schemas.microsoft.com/office/drawing/2014/main" id="{4C121031-19C6-421F-AD09-8C56BECBDB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842" y="130660"/>
              <a:ext cx="3257219" cy="330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橢圓 9"/>
            <p:cNvSpPr/>
            <p:nvPr/>
          </p:nvSpPr>
          <p:spPr>
            <a:xfrm>
              <a:off x="3795217" y="1211538"/>
              <a:ext cx="867104" cy="10878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新細明體" panose="02020500000000000000" pitchFamily="18" charset="-120"/>
                  <a:cs typeface="+mn-cs"/>
                </a:rPr>
                <a:t>2</a:t>
              </a:r>
              <a:endPara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0" name="矩形: 圓角 19">
            <a:extLst>
              <a:ext uri="{FF2B5EF4-FFF2-40B4-BE49-F238E27FC236}">
                <a16:creationId xmlns="" xmlns:a16="http://schemas.microsoft.com/office/drawing/2014/main" id="{0639978B-4BAC-41FE-8A7C-89F3128276B8}"/>
              </a:ext>
            </a:extLst>
          </p:cNvPr>
          <p:cNvSpPr/>
          <p:nvPr/>
        </p:nvSpPr>
        <p:spPr>
          <a:xfrm>
            <a:off x="-1" y="2299358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boy</a:t>
            </a:r>
            <a:endParaRPr lang="zh-TW" alt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="" xmlns:a16="http://schemas.microsoft.com/office/drawing/2014/main" id="{81357476-E585-415B-B4E1-638A18D0E3EF}"/>
              </a:ext>
            </a:extLst>
          </p:cNvPr>
          <p:cNvSpPr/>
          <p:nvPr/>
        </p:nvSpPr>
        <p:spPr>
          <a:xfrm>
            <a:off x="3551092" y="2307208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girl</a:t>
            </a:r>
            <a:endParaRPr lang="zh-TW" alt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="" xmlns:a16="http://schemas.microsoft.com/office/drawing/2014/main" id="{16AD87BA-1938-4069-9AEE-4FE3C8F51ED1}"/>
              </a:ext>
            </a:extLst>
          </p:cNvPr>
          <p:cNvSpPr/>
          <p:nvPr/>
        </p:nvSpPr>
        <p:spPr>
          <a:xfrm>
            <a:off x="7623061" y="2414622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tall</a:t>
            </a:r>
            <a:endParaRPr lang="zh-TW" alt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="" xmlns:a16="http://schemas.microsoft.com/office/drawing/2014/main" id="{7851135B-E12A-4F21-839D-6DB1A76CEF03}"/>
              </a:ext>
            </a:extLst>
          </p:cNvPr>
          <p:cNvSpPr/>
          <p:nvPr/>
        </p:nvSpPr>
        <p:spPr>
          <a:xfrm>
            <a:off x="538647" y="5962379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short</a:t>
            </a:r>
            <a:endParaRPr lang="zh-TW" alt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="" xmlns:a16="http://schemas.microsoft.com/office/drawing/2014/main" id="{7F90169C-9C2B-40D7-9157-B72760C7E790}"/>
              </a:ext>
            </a:extLst>
          </p:cNvPr>
          <p:cNvSpPr/>
          <p:nvPr/>
        </p:nvSpPr>
        <p:spPr>
          <a:xfrm>
            <a:off x="4102355" y="5962378"/>
            <a:ext cx="1993645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strong</a:t>
            </a:r>
            <a:endParaRPr lang="zh-TW" alt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="" xmlns:a16="http://schemas.microsoft.com/office/drawing/2014/main" id="{66465741-E4CA-47CC-BDE7-6735E24B3EC2}"/>
              </a:ext>
            </a:extLst>
          </p:cNvPr>
          <p:cNvSpPr/>
          <p:nvPr/>
        </p:nvSpPr>
        <p:spPr>
          <a:xfrm>
            <a:off x="8644285" y="5946144"/>
            <a:ext cx="1793289" cy="6888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thin</a:t>
            </a:r>
            <a:endParaRPr lang="zh-TW" altLang="en-US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2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802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strong?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732107"/>
            <a:ext cx="696897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Yes, I 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am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strong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338" name="Picture 2" descr="45 Captain America Gifs - Gif Abyss">
            <a:extLst>
              <a:ext uri="{FF2B5EF4-FFF2-40B4-BE49-F238E27FC236}">
                <a16:creationId xmlns="" xmlns:a16="http://schemas.microsoft.com/office/drawing/2014/main" id="{A6199E8E-0998-4578-A725-E2DB1BEAF8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92" y="1636265"/>
            <a:ext cx="4487108" cy="47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336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802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strong?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732107"/>
            <a:ext cx="696897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No, I’m not.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am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thin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314" name="Picture 2" descr="Captain America GIFs | Tenor">
            <a:extLst>
              <a:ext uri="{FF2B5EF4-FFF2-40B4-BE49-F238E27FC236}">
                <a16:creationId xmlns="" xmlns:a16="http://schemas.microsoft.com/office/drawing/2014/main" id="{221D8BEE-AAD1-412D-BC26-788D830FA3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94" y="2320124"/>
            <a:ext cx="4191378" cy="30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148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68675"/>
            <a:ext cx="802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tall?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732107"/>
            <a:ext cx="696897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Yes, I 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am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tall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362" name="Picture 2" descr="Melman GIF - Melman - Discover &amp; Share GIFs">
            <a:extLst>
              <a:ext uri="{FF2B5EF4-FFF2-40B4-BE49-F238E27FC236}">
                <a16:creationId xmlns="" xmlns:a16="http://schemas.microsoft.com/office/drawing/2014/main" id="{FB5441FD-8F86-41D1-AD99-64B770D7F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71" y="1136343"/>
            <a:ext cx="4783901" cy="464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21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68675"/>
            <a:ext cx="802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tall?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732107"/>
            <a:ext cx="6968972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No, I’m not.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am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short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6388" name="Picture 4" descr="Ratatouille Cheese GIF - Ratatouille Cheese Eat - Discover &amp; Share ...">
            <a:extLst>
              <a:ext uri="{FF2B5EF4-FFF2-40B4-BE49-F238E27FC236}">
                <a16:creationId xmlns="" xmlns:a16="http://schemas.microsoft.com/office/drawing/2014/main" id="{14DA352E-DF47-40D9-8B1F-5790623020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8" y="1372339"/>
            <a:ext cx="3298610" cy="439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285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Tall Man - Illustration Vector Doodle Hand Drawn, Isolated On ...">
            <a:extLst>
              <a:ext uri="{FF2B5EF4-FFF2-40B4-BE49-F238E27FC236}">
                <a16:creationId xmlns="" xmlns:a16="http://schemas.microsoft.com/office/drawing/2014/main" id="{267900A9-D7E4-49B5-8CFC-A5AF4EBF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66" y="7989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6228" y="2758740"/>
            <a:ext cx="8108101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Yes, I 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I am a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tall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 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boy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</a:rPr>
              <a:t>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74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latin typeface="Comic Sans MS" panose="030F0702030302020204" pitchFamily="66" charset="0"/>
              </a:rPr>
              <a:t>Are you a boy?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97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74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a girl?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2290" name="Picture 2" descr="Tall &amp; Short girl problems (14 GIF)">
            <a:extLst>
              <a:ext uri="{FF2B5EF4-FFF2-40B4-BE49-F238E27FC236}">
                <a16:creationId xmlns="" xmlns:a16="http://schemas.microsoft.com/office/drawing/2014/main" id="{283A9F98-4A41-49FE-866E-7C125E834E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461" y="2104859"/>
            <a:ext cx="4300380" cy="430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6228" y="2572309"/>
            <a:ext cx="8966448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Yes, I 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am a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short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girl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5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11700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a strong boy?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6228" y="2572309"/>
            <a:ext cx="8966448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No, I’m not.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am a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thin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boy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410" name="Picture 2" descr="Flint Lockwood GIF - Flint Lockwood - Discover &amp; Share GIFs">
            <a:extLst>
              <a:ext uri="{FF2B5EF4-FFF2-40B4-BE49-F238E27FC236}">
                <a16:creationId xmlns="" xmlns:a16="http://schemas.microsoft.com/office/drawing/2014/main" id="{B58752E4-1D4A-4E3B-930F-906893F28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05" y="1817518"/>
            <a:ext cx="3438895" cy="421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489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Picture 2" descr="Animated Chicken Gifs at Best Anima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62" y="2286000"/>
            <a:ext cx="45624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n lay eggs - GIF on Img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14" y="2894833"/>
            <a:ext cx="3963167" cy="396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E9CBEE5-8B45-4844-B36D-75CEFE3751D6}"/>
              </a:ext>
            </a:extLst>
          </p:cNvPr>
          <p:cNvSpPr txBox="1"/>
          <p:nvPr/>
        </p:nvSpPr>
        <p:spPr>
          <a:xfrm>
            <a:off x="346228" y="186431"/>
            <a:ext cx="11700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you a thin girl?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7451" y="2057404"/>
            <a:ext cx="8966448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No, I’m not.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am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strong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girl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.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8434" name="Picture 2" descr="Strong girls GIFs - Get the best GIF on GIPHY">
            <a:extLst>
              <a:ext uri="{FF2B5EF4-FFF2-40B4-BE49-F238E27FC236}">
                <a16:creationId xmlns="" xmlns:a16="http://schemas.microsoft.com/office/drawing/2014/main" id="{F92B2B9B-E8CA-4C32-A811-73347B3E09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27" y="2057403"/>
            <a:ext cx="5047535" cy="378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428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7600" y="0"/>
            <a:ext cx="5406887" cy="1325563"/>
          </a:xfrm>
        </p:spPr>
        <p:txBody>
          <a:bodyPr>
            <a:noAutofit/>
          </a:bodyPr>
          <a:lstStyle/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Attention!!!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9458" name="Picture 2" descr="ãcaution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24" y="3048690"/>
            <a:ext cx="31432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78888" y="184816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am= I’m.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98990" y="3296316"/>
            <a:ext cx="9064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es, I am.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中的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王漢宗中楷體注音" panose="040B0700000000000000" pitchFamily="82" charset="-120"/>
                <a:ea typeface="王漢宗中楷體注音" panose="040B0700000000000000" pitchFamily="82" charset="-120"/>
                <a:cs typeface="+mn-cs"/>
              </a:rPr>
              <a:t>不可以縮寫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30656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zh-TW" sz="6600" kern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5410" y="1936367"/>
            <a:ext cx="1196659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CD1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41-44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latin typeface="Comic Sans MS" panose="030F0702030302020204" pitchFamily="66" charset="0"/>
                <a:ea typeface="微軟正黑體" panose="020B0604030504040204" pitchFamily="34" charset="-120"/>
              </a:rPr>
              <a:t>CD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時跟著大聲唸。完成</a:t>
            </a:r>
            <a:r>
              <a:rPr lang="en-US" altLang="zh-TW" sz="5400" b="1" dirty="0">
                <a:latin typeface="Comic Sans MS" panose="030F0702030302020204" pitchFamily="66" charset="0"/>
                <a:ea typeface="微軟正黑體" panose="020B0604030504040204" pitchFamily="34" charset="-120"/>
              </a:rPr>
              <a:t>3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endParaRPr lang="zh-TW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請家長在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5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P28</a:t>
            </a:r>
            <a:r>
              <a:rPr lang="zh-TW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</a:t>
            </a:r>
            <a:r>
              <a:rPr lang="zh-TW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，可換印章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5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lang="zh-TW" alt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習作</a:t>
            </a:r>
            <a:r>
              <a:rPr lang="en-US" altLang="zh-TW" sz="5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P45-P46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900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71" y="5296216"/>
            <a:ext cx="3094584" cy="154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llenge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51"/>
            <a:ext cx="6223685" cy="502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scramble Words on the Mac App 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52" y="768605"/>
            <a:ext cx="4998012" cy="49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416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176827">
            <a:off x="3550789" y="3210741"/>
            <a:ext cx="2209800" cy="310109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6617697" y="350618"/>
            <a:ext cx="2209800" cy="310109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8519368" y="3194659"/>
            <a:ext cx="2209800" cy="310109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1305164" y="408180"/>
            <a:ext cx="2209800" cy="310109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l</a:t>
            </a:r>
            <a:endParaRPr kumimoji="0" lang="zh-TW" altLang="en-US" sz="20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2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176827">
            <a:off x="3314814" y="3443426"/>
            <a:ext cx="2209800" cy="3101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y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6449793" y="866810"/>
            <a:ext cx="2209800" cy="3101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9079807" y="3371641"/>
            <a:ext cx="2209800" cy="3101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o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1679526" y="293056"/>
            <a:ext cx="2209800" cy="3101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b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703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176827">
            <a:off x="3777284" y="3371640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5680843" y="293057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t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20861167">
            <a:off x="9602819" y="401984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g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2134609" y="293057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r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矩形: 圓角 4"/>
          <p:cNvSpPr/>
          <p:nvPr/>
        </p:nvSpPr>
        <p:spPr>
          <a:xfrm rot="444654">
            <a:off x="383858" y="3443426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o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矩形: 圓角 4"/>
          <p:cNvSpPr/>
          <p:nvPr/>
        </p:nvSpPr>
        <p:spPr>
          <a:xfrm rot="1207354">
            <a:off x="7639712" y="3343635"/>
            <a:ext cx="2209800" cy="31010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s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77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1804618">
            <a:off x="1892770" y="3152889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g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7359551" y="350618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9122993" y="3152888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l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482464" y="197398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r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矩形: 圓角 4"/>
          <p:cNvSpPr/>
          <p:nvPr/>
        </p:nvSpPr>
        <p:spPr>
          <a:xfrm rot="20176827">
            <a:off x="4838622" y="2061423"/>
            <a:ext cx="2209800" cy="31010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59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176827">
            <a:off x="3314814" y="3443426"/>
            <a:ext cx="2209800" cy="31010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t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6617697" y="350618"/>
            <a:ext cx="2209800" cy="31010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8652103" y="3106170"/>
            <a:ext cx="2209800" cy="31010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h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1679525" y="293058"/>
            <a:ext cx="2209800" cy="310109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n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43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4"/>
          <p:cNvSpPr/>
          <p:nvPr/>
        </p:nvSpPr>
        <p:spPr>
          <a:xfrm rot="20995672">
            <a:off x="2632664" y="3286513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r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矩形: 圓角 4"/>
          <p:cNvSpPr/>
          <p:nvPr/>
        </p:nvSpPr>
        <p:spPr>
          <a:xfrm rot="1942648">
            <a:off x="7886156" y="422579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o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矩形: 圓角 4"/>
          <p:cNvSpPr/>
          <p:nvPr/>
        </p:nvSpPr>
        <p:spPr>
          <a:xfrm rot="944953">
            <a:off x="9433768" y="3371640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h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矩形: 圓角 4"/>
          <p:cNvSpPr/>
          <p:nvPr/>
        </p:nvSpPr>
        <p:spPr>
          <a:xfrm rot="20339397">
            <a:off x="729978" y="176980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s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矩形: 圓角 4"/>
          <p:cNvSpPr/>
          <p:nvPr/>
        </p:nvSpPr>
        <p:spPr>
          <a:xfrm rot="20176827">
            <a:off x="4949297" y="1579399"/>
            <a:ext cx="2209800" cy="3101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t</a:t>
            </a:r>
            <a:endParaRPr lang="zh-TW" altLang="en-US" sz="20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085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Picture 2" descr="Transparent pen GIF - Find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37" y="2965440"/>
            <a:ext cx="4999299" cy="364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ig calligraphy | Tumb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85" y="3318804"/>
            <a:ext cx="4447956" cy="328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Picture 2" descr="Awesome Chris Geere GIF by You're The Worst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" y="3506568"/>
            <a:ext cx="6292957" cy="3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0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80" y="3506568"/>
            <a:ext cx="5565629" cy="3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93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微軟正黑體" panose="020B0604030504040204" pitchFamily="34" charset="-120"/>
                <a:cs typeface="+mn-cs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42" name="Picture 2" descr="ãp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98" y="3132227"/>
            <a:ext cx="6623597" cy="37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ets Peeved/Gallery | The Loud House Encyclopedia | Fand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53" y="3132227"/>
            <a:ext cx="3754275" cy="375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微軟正黑體" panose="020B0604030504040204" pitchFamily="34" charset="-120"/>
                <a:cs typeface="+mn-cs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1266" name="Picture 2" descr="ãw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2" y="3484179"/>
            <a:ext cx="6181954" cy="29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Wet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92" y="3484178"/>
            <a:ext cx="5149018" cy="29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7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</a:t>
            </a: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微軟正黑體" panose="020B0604030504040204" pitchFamily="34" charset="-120"/>
                <a:cs typeface="+mn-cs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170" name="Picture 2" descr="Jet fighter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50" y="3459270"/>
            <a:ext cx="5393887" cy="30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IF help tattoo plane - animated GIF on GIFER - by Modil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13" y="3459270"/>
            <a:ext cx="5408276" cy="30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8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2416104" y="0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en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6420545" y="15764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et</a:t>
            </a:r>
            <a:endParaRPr kumimoji="0" lang="en-US" altLang="zh-TW" sz="2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00298" y="3116863"/>
            <a:ext cx="283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BC451B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ten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BC451B">
                  <a:lumMod val="60000"/>
                  <a:lumOff val="4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135967" y="3072348"/>
            <a:ext cx="283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jet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8261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石板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BC451B"/>
    </a:accent1>
    <a:accent2>
      <a:srgbClr val="D3BA68"/>
    </a:accent2>
    <a:accent3>
      <a:srgbClr val="BB8640"/>
    </a:accent3>
    <a:accent4>
      <a:srgbClr val="AD9277"/>
    </a:accent4>
    <a:accent5>
      <a:srgbClr val="A55A43"/>
    </a:accent5>
    <a:accent6>
      <a:srgbClr val="AD9D7B"/>
    </a:accent6>
    <a:hlink>
      <a:srgbClr val="E98052"/>
    </a:hlink>
    <a:folHlink>
      <a:srgbClr val="F4B6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329</Words>
  <Application>Microsoft Office PowerPoint</Application>
  <PresentationFormat>寬螢幕</PresentationFormat>
  <Paragraphs>120</Paragraphs>
  <Slides>39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39</vt:i4>
      </vt:variant>
    </vt:vector>
  </HeadingPairs>
  <TitlesOfParts>
    <vt:vector size="58" baseType="lpstr">
      <vt:lpstr>Arial Unicode MS</vt:lpstr>
      <vt:lpstr>Microsoft JhengHei UI</vt:lpstr>
      <vt:lpstr>宋体</vt:lpstr>
      <vt:lpstr>王漢宗中楷體注音</vt:lpstr>
      <vt:lpstr>微軟正黑體</vt:lpstr>
      <vt:lpstr>新細明體</vt:lpstr>
      <vt:lpstr>Arial</vt:lpstr>
      <vt:lpstr>Arial Black</vt:lpstr>
      <vt:lpstr>Arial Rounded MT Bold</vt:lpstr>
      <vt:lpstr>Calibri</vt:lpstr>
      <vt:lpstr>Calibri Light</vt:lpstr>
      <vt:lpstr>Calisto MT</vt:lpstr>
      <vt:lpstr>Comic Sans MS</vt:lpstr>
      <vt:lpstr>Trebuchet MS</vt:lpstr>
      <vt:lpstr>Wingdings 2</vt:lpstr>
      <vt:lpstr>Office 佈景主題</vt:lpstr>
      <vt:lpstr>石板</vt:lpstr>
      <vt:lpstr>1_Office 佈景主題</vt:lpstr>
      <vt:lpstr>Day_Dreaming_SHIP_TP102737818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Attention!!!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31</cp:revision>
  <dcterms:created xsi:type="dcterms:W3CDTF">2020-04-04T08:17:44Z</dcterms:created>
  <dcterms:modified xsi:type="dcterms:W3CDTF">2020-04-08T00:05:51Z</dcterms:modified>
</cp:coreProperties>
</file>